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0B8F5-F6F5-4C30-9423-E8C878C7E3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7A8FB-E2FC-479D-A687-65264FD165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4DFBE-20FE-43CE-9BCA-1E72308ECC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EAF35-331A-429A-AF16-A75179D1DE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64EDA-6757-4C63-B83A-F2772351F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4DE80-8127-4269-B9B5-7B11ED0F56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24207-E6B0-42CB-86F1-8B3C71D92E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C6F21-1BA1-470B-9C31-8AD448408F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F3D0D-A842-4C4D-A441-ACC5BF194C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DAF70-B9F1-4F2E-9C1D-1AA93E0341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A02FE-3FC5-4F15-83A5-4B54AAA12B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E2EC68-1C3F-4CD7-9896-3A5F8E7C83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-868363"/>
            <a:ext cx="9144000" cy="694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 sz="5400" b="1">
              <a:solidFill>
                <a:schemeClr val="bg1"/>
              </a:solidFill>
              <a:ea typeface="DFPBiaoKaiShu-B5-AZ" pitchFamily="66" charset="-120"/>
            </a:endParaRPr>
          </a:p>
          <a:p>
            <a:pPr algn="ctr"/>
            <a:endParaRPr lang="en-US" sz="5400" b="1">
              <a:solidFill>
                <a:schemeClr val="bg1"/>
              </a:solidFill>
              <a:ea typeface="DFPBiaoKaiShu-B5-AZ" pitchFamily="66" charset="-120"/>
            </a:endParaRPr>
          </a:p>
          <a:p>
            <a:pPr algn="ctr"/>
            <a:r>
              <a:rPr lang="en-US" sz="6000" b="1">
                <a:solidFill>
                  <a:schemeClr val="bg1"/>
                </a:solidFill>
                <a:ea typeface="DFPBiaoKaiShu-B5-AZ" pitchFamily="66" charset="-120"/>
              </a:rPr>
              <a:t>我深信在那各各他山頂</a:t>
            </a:r>
          </a:p>
          <a:p>
            <a:pPr algn="ctr"/>
            <a:endParaRPr lang="en-US" sz="6000" b="1">
              <a:solidFill>
                <a:schemeClr val="bg1"/>
              </a:solidFill>
              <a:ea typeface="DFPBiaoKaiShu-B5-AZ" pitchFamily="66" charset="-120"/>
            </a:endParaRPr>
          </a:p>
          <a:p>
            <a:pPr algn="ctr"/>
            <a:r>
              <a:rPr lang="en-US" sz="5400" b="1">
                <a:solidFill>
                  <a:srgbClr val="FFFF00"/>
                </a:solidFill>
                <a:ea typeface="DFPBiaoKaiShu-B5-AZ" pitchFamily="66" charset="-120"/>
              </a:rPr>
              <a:t>I Believe in a Hill Called Mount Calvary</a:t>
            </a:r>
          </a:p>
          <a:p>
            <a:pPr algn="ctr"/>
            <a:endParaRPr lang="en-US" sz="6000" b="1">
              <a:solidFill>
                <a:srgbClr val="FF9900"/>
              </a:solidFill>
              <a:ea typeface="DFPBiaoKaiShu-B5-AZ" pitchFamily="66" charset="-120"/>
            </a:endParaRPr>
          </a:p>
          <a:p>
            <a:pPr algn="ctr"/>
            <a:r>
              <a:rPr lang="en-US" altLang="ja-JP" b="1">
                <a:solidFill>
                  <a:schemeClr val="bg1"/>
                </a:solidFill>
                <a:ea typeface="MS PGothic" pitchFamily="34" charset="-128"/>
              </a:rPr>
              <a:t>Words: Dale Oldham / Gloria Gaither / William J. Gaither,</a:t>
            </a:r>
          </a:p>
          <a:p>
            <a:pPr algn="ctr"/>
            <a:r>
              <a:rPr lang="en-US" altLang="ja-JP" b="1">
                <a:solidFill>
                  <a:schemeClr val="bg1"/>
                </a:solidFill>
                <a:ea typeface="MS PGothic" pitchFamily="34" charset="-128"/>
              </a:rPr>
              <a:t>Music: William J. Gaither</a:t>
            </a:r>
          </a:p>
          <a:p>
            <a:pPr algn="ctr"/>
            <a:r>
              <a:rPr lang="en-US" altLang="ja-JP" b="1">
                <a:solidFill>
                  <a:schemeClr val="bg1"/>
                </a:solidFill>
                <a:ea typeface="MS PGothic" pitchFamily="34" charset="-128"/>
              </a:rPr>
              <a:t>CCLI #1133585</a:t>
            </a:r>
            <a:endParaRPr lang="en-US" sz="6000" b="1">
              <a:solidFill>
                <a:srgbClr val="FF9900"/>
              </a:solidFill>
              <a:ea typeface="DFPBiaoKaiShu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-66675"/>
            <a:ext cx="9144000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人一生在世如客旅轉眼逝去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There are things as we travel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this earth’s shifting sands</a:t>
            </a:r>
            <a: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/>
            </a:r>
            <a:b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</a:br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世上並無一處能久留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That transcend all the reason of man</a:t>
            </a:r>
            <a: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/>
            </a:r>
            <a:b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</a:br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雖然有名利財寶一生在追求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But the things that matter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the most in this world</a:t>
            </a:r>
            <a: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/>
            </a:r>
            <a:b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</a:br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但不能使我永遠擁有</a:t>
            </a:r>
            <a:endParaRPr lang="zh-CN" altLang="en-US" sz="4800">
              <a:solidFill>
                <a:schemeClr val="accent1"/>
              </a:solidFill>
              <a:latin typeface="DFPBiaoKaiShu-B5-AZ" pitchFamily="66" charset="-120"/>
              <a:ea typeface="DFPBiaoKaiShu-B5-AZ" pitchFamily="66" charset="-120"/>
            </a:endParaRPr>
          </a:p>
          <a:p>
            <a:pPr algn="ctr"/>
            <a:r>
              <a:rPr lang="zh-CN" altLang="en-US" sz="3600" b="1">
                <a:solidFill>
                  <a:schemeClr val="accent1"/>
                </a:solidFill>
                <a:ea typeface="DFPBiaoKaiShu-B5-AZ" pitchFamily="66" charset="-120"/>
              </a:rPr>
              <a:t> </a:t>
            </a:r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They can never be held in our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76200"/>
            <a:ext cx="9144000" cy="668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我深信在那各各他山頂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 believe in a hill called Mount Calvary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我救主曾為我被掛</a:t>
            </a:r>
            <a:b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</a:br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I’ll believe what ever the cost</a:t>
            </a:r>
            <a:endParaRPr lang="en-US" altLang="zh-CN" sz="4800" b="1">
              <a:solidFill>
                <a:srgbClr val="FFFF00"/>
              </a:solidFill>
              <a:ea typeface="DFPBiaoKaiShu-B5-AZ" pitchFamily="66" charset="-120"/>
            </a:endParaRP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當歲月漸漸消失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And when time has surrendered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世界成過去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and earth is no more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我仍願倚靠古舊十架</a:t>
            </a:r>
            <a:r>
              <a:rPr lang="zh-CN" altLang="en-US" sz="4800" b="1">
                <a:latin typeface="DFPBiaoKaiShu-B5-AZ" pitchFamily="66" charset="-120"/>
                <a:ea typeface="DFPBiaoKaiShu-B5-AZ" pitchFamily="66" charset="-120"/>
              </a:rPr>
              <a:t> 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I’ll still cling to that old rugged cross</a:t>
            </a:r>
            <a:r>
              <a:rPr lang="zh-CN" altLang="en-US" sz="4800" b="1">
                <a:solidFill>
                  <a:srgbClr val="FFFF00"/>
                </a:solidFill>
                <a:latin typeface="DFPBiaoKaiShu-B5-AZ" pitchFamily="66" charset="-120"/>
                <a:ea typeface="DFPBiaoKaiShu-B5-AZ" pitchFamily="66" charset="-120"/>
              </a:rPr>
              <a:t>　</a:t>
            </a:r>
            <a:r>
              <a:rPr lang="zh-CN" altLang="en-US" sz="4800">
                <a:solidFill>
                  <a:srgbClr val="FFFF00"/>
                </a:solidFill>
                <a:latin typeface="DFPBiaoKaiShu-B5-AZ" pitchFamily="66" charset="-120"/>
                <a:ea typeface="DFPBiaoKaiShu-B5-AZ" pitchFamily="66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-66675"/>
            <a:ext cx="9144000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4800" b="1">
                <a:solidFill>
                  <a:schemeClr val="bg1"/>
                </a:solidFill>
                <a:ea typeface="DFPBiaoKaiShu-B5-AZ" pitchFamily="66" charset="-120"/>
              </a:rPr>
              <a:t>我深信基督既為人受死十架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 believe that the Christ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who was slain on that cross</a:t>
            </a:r>
            <a:r>
              <a:rPr lang="en-US" altLang="zh-CN" sz="4800" b="1">
                <a:solidFill>
                  <a:schemeClr val="bg1"/>
                </a:solidFill>
                <a:ea typeface="DFPBiaoKaiShu-B5-AZ" pitchFamily="66" charset="-120"/>
              </a:rPr>
              <a:t/>
            </a:r>
            <a:br>
              <a:rPr lang="en-US" altLang="zh-CN" sz="4800" b="1">
                <a:solidFill>
                  <a:schemeClr val="bg1"/>
                </a:solidFill>
                <a:ea typeface="DFPBiaoKaiShu-B5-AZ" pitchFamily="66" charset="-120"/>
              </a:rPr>
            </a:br>
            <a:r>
              <a:rPr lang="zh-CN" altLang="en-US" sz="4800" b="1">
                <a:solidFill>
                  <a:schemeClr val="bg1"/>
                </a:solidFill>
                <a:ea typeface="DFPBiaoKaiShu-B5-AZ" pitchFamily="66" charset="-120"/>
              </a:rPr>
              <a:t>今日能使你生命改變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Has the power to change lives today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ea typeface="DFPBiaoKaiShu-B5-AZ" pitchFamily="66" charset="-120"/>
              </a:rPr>
              <a:t>因為祂曾改變我賜我新生命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For He changed me completely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a new life is mine</a:t>
            </a:r>
            <a:r>
              <a:rPr lang="en-US" altLang="zh-CN" sz="4800" b="1">
                <a:solidFill>
                  <a:schemeClr val="bg1"/>
                </a:solidFill>
                <a:ea typeface="DFPBiaoKaiShu-B5-AZ" pitchFamily="66" charset="-120"/>
              </a:rPr>
              <a:t/>
            </a:r>
            <a:br>
              <a:rPr lang="en-US" altLang="zh-CN" sz="4800" b="1">
                <a:solidFill>
                  <a:schemeClr val="bg1"/>
                </a:solidFill>
                <a:ea typeface="DFPBiaoKaiShu-B5-AZ" pitchFamily="66" charset="-120"/>
              </a:rPr>
            </a:br>
            <a:r>
              <a:rPr lang="zh-CN" altLang="en-US" sz="4800" b="1">
                <a:solidFill>
                  <a:schemeClr val="bg1"/>
                </a:solidFill>
                <a:ea typeface="DFPBiaoKaiShu-B5-AZ" pitchFamily="66" charset="-120"/>
              </a:rPr>
              <a:t>我今願靠近十架身邊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That is why by the cross I will stay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-76200"/>
            <a:ext cx="9144000" cy="668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我深信在那各各他山頂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 believe in a hill called Mount Calvary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我救主曾為我被掛</a:t>
            </a:r>
            <a:b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</a:br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I’ll believe what ever the cost</a:t>
            </a:r>
            <a:endParaRPr lang="en-US" altLang="zh-CN" sz="4800" b="1">
              <a:solidFill>
                <a:srgbClr val="FFFF00"/>
              </a:solidFill>
              <a:ea typeface="DFPBiaoKaiShu-B5-AZ" pitchFamily="66" charset="-120"/>
            </a:endParaRP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當歲月漸漸消失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And when time has surrendered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世界成過去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and earth is no more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我仍願倚靠古舊十架</a:t>
            </a:r>
            <a:r>
              <a:rPr lang="zh-CN" altLang="en-US" sz="4800" b="1">
                <a:latin typeface="DFPBiaoKaiShu-B5-AZ" pitchFamily="66" charset="-120"/>
                <a:ea typeface="DFPBiaoKaiShu-B5-AZ" pitchFamily="66" charset="-120"/>
              </a:rPr>
              <a:t> 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I’ll still cling to that old rugged cross</a:t>
            </a:r>
            <a:r>
              <a:rPr lang="zh-CN" altLang="en-US" sz="4800" b="1">
                <a:latin typeface="DFPBiaoKaiShu-B5-AZ" pitchFamily="66" charset="-120"/>
                <a:ea typeface="DFPBiaoKaiShu-B5-AZ" pitchFamily="66" charset="-120"/>
              </a:rPr>
              <a:t>　</a:t>
            </a:r>
            <a:r>
              <a:rPr lang="zh-CN" altLang="en-US" sz="4800">
                <a:latin typeface="DFPBiaoKaiShu-B5-AZ" pitchFamily="66" charset="-120"/>
                <a:ea typeface="DFPBiaoKaiShu-B5-AZ" pitchFamily="66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-66675"/>
            <a:ext cx="9144000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我深信人生雖然如謎難測透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 believe that this life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with its great mysteries</a:t>
            </a:r>
            <a: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/>
            </a:r>
            <a:b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</a:br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有一天這一切將結束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Surely some day will come to an end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但因信我能得勝死亡與黑暗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But faith will conquer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the darkness and death</a:t>
            </a:r>
            <a: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/>
            </a:r>
            <a:br>
              <a:rPr lang="en-US" altLang="zh-CN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</a:br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到天家與我良友同住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And will lead me at last to my friend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-76200"/>
            <a:ext cx="9144000" cy="668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我深信在那各各他山頂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 believe in a hill called Mount Calvary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我救主曾為我被掛</a:t>
            </a:r>
            <a:b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</a:br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I’ll believe what ever the cost</a:t>
            </a:r>
            <a:endParaRPr lang="en-US" altLang="zh-CN" sz="4800" b="1">
              <a:solidFill>
                <a:srgbClr val="FFFF00"/>
              </a:solidFill>
              <a:ea typeface="DFPBiaoKaiShu-B5-AZ" pitchFamily="66" charset="-120"/>
            </a:endParaRP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當歲月漸漸消失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And when time has surrendered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世界成過去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and earth is no more</a:t>
            </a:r>
          </a:p>
          <a:p>
            <a:pPr algn="ctr"/>
            <a:r>
              <a:rPr lang="zh-CN" altLang="en-US" sz="4800" b="1">
                <a:solidFill>
                  <a:schemeClr val="bg1"/>
                </a:solidFill>
                <a:latin typeface="DFPBiaoKaiShu-B5-AZ" pitchFamily="66" charset="-120"/>
                <a:ea typeface="DFPBiaoKaiShu-B5-AZ" pitchFamily="66" charset="-120"/>
              </a:rPr>
              <a:t>我仍願倚靠古舊十架</a:t>
            </a:r>
            <a:r>
              <a:rPr lang="zh-CN" altLang="en-US" sz="4800" b="1">
                <a:latin typeface="DFPBiaoKaiShu-B5-AZ" pitchFamily="66" charset="-120"/>
                <a:ea typeface="DFPBiaoKaiShu-B5-AZ" pitchFamily="66" charset="-120"/>
              </a:rPr>
              <a:t> </a:t>
            </a:r>
          </a:p>
          <a:p>
            <a:pPr algn="ctr"/>
            <a:r>
              <a:rPr lang="en-US" altLang="zh-CN" sz="3600" b="1">
                <a:solidFill>
                  <a:srgbClr val="FFFF00"/>
                </a:solidFill>
                <a:ea typeface="DFPBiaoKaiShu-B5-AZ" pitchFamily="66" charset="-120"/>
              </a:rPr>
              <a:t>I’ll still cling to that old rugged cross</a:t>
            </a:r>
            <a:r>
              <a:rPr lang="zh-CN" altLang="en-US" sz="4800" b="1">
                <a:latin typeface="DFPBiaoKaiShu-B5-AZ" pitchFamily="66" charset="-120"/>
                <a:ea typeface="DFPBiaoKaiShu-B5-AZ" pitchFamily="66" charset="-120"/>
              </a:rPr>
              <a:t>　</a:t>
            </a:r>
            <a:r>
              <a:rPr lang="zh-CN" altLang="en-US" sz="4800">
                <a:latin typeface="DFPBiaoKaiShu-B5-AZ" pitchFamily="66" charset="-120"/>
                <a:ea typeface="DFPBiaoKaiShu-B5-AZ" pitchFamily="66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175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DFPBiaoKaiShu-B5-AZ</vt:lpstr>
      <vt:lpstr>MS PGothic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Betty Liu</dc:creator>
  <cp:lastModifiedBy>Mingyong Huang</cp:lastModifiedBy>
  <cp:revision>9</cp:revision>
  <dcterms:created xsi:type="dcterms:W3CDTF">2008-04-28T15:03:08Z</dcterms:created>
  <dcterms:modified xsi:type="dcterms:W3CDTF">2018-03-26T03:28:45Z</dcterms:modified>
</cp:coreProperties>
</file>